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895A7-70DF-499C-98A7-9E433F8E75E0}" type="datetimeFigureOut">
              <a:rPr lang="en-GB" smtClean="0"/>
              <a:t>02/11/2012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32796-A159-4E57-9031-7128E7E6C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9 </a:t>
            </a:r>
            <a:r>
              <a:rPr lang="en-GB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 ages</a:t>
            </a:r>
          </a:p>
          <a:p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26 The newborn infant | Chapter 27 The child with a rash | Chapter 28 Skin problems in pregnancy | Chapter 29 Elderly skin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32796-A159-4E57-9031-7128E7E6C4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3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2470-342B-46D9-8B5A-AAAF467BDAD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3C5-57B0-4046-8E27-BE4AC6082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2470-342B-46D9-8B5A-AAAF467BDAD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3C5-57B0-4046-8E27-BE4AC6082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2470-342B-46D9-8B5A-AAAF467BDAD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3C5-57B0-4046-8E27-BE4AC6082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2470-342B-46D9-8B5A-AAAF467BDAD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3C5-57B0-4046-8E27-BE4AC6082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2470-342B-46D9-8B5A-AAAF467BDAD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3C5-57B0-4046-8E27-BE4AC6082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2470-342B-46D9-8B5A-AAAF467BDAD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3C5-57B0-4046-8E27-BE4AC6082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2470-342B-46D9-8B5A-AAAF467BDAD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3C5-57B0-4046-8E27-BE4AC6082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2470-342B-46D9-8B5A-AAAF467BDAD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3C5-57B0-4046-8E27-BE4AC6082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2470-342B-46D9-8B5A-AAAF467BDAD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3C5-57B0-4046-8E27-BE4AC6082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2470-342B-46D9-8B5A-AAAF467BDAD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3C5-57B0-4046-8E27-BE4AC6082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2470-342B-46D9-8B5A-AAAF467BDAD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3C5-57B0-4046-8E27-BE4AC6082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2470-342B-46D9-8B5A-AAAF467BDAD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BE3C5-57B0-4046-8E27-BE4AC6082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5E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25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3C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52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79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8D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A2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B7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CB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DF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F6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0F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On-screen Show (4:3)</PresentationFormat>
  <Paragraphs>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Norton, Elizabeth - Oxford</cp:lastModifiedBy>
  <cp:revision>2</cp:revision>
  <dcterms:created xsi:type="dcterms:W3CDTF">2012-10-25T09:48:35Z</dcterms:created>
  <dcterms:modified xsi:type="dcterms:W3CDTF">2012-11-02T10:26:34Z</dcterms:modified>
</cp:coreProperties>
</file>